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BC3FAF-99C0-3F46-A9B4-D7A95B729BCA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52C5EA14-59B9-B34E-AD44-E633C4E4D1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Chapters 19-22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 to the jungle.  It’s survival of the fittest.  It’s a </a:t>
            </a:r>
            <a:r>
              <a:rPr lang="en-US" dirty="0" err="1" smtClean="0"/>
              <a:t>dino</a:t>
            </a:r>
            <a:r>
              <a:rPr lang="en-US" dirty="0" smtClean="0"/>
              <a:t> eat </a:t>
            </a:r>
            <a:r>
              <a:rPr lang="en-US" dirty="0" err="1" smtClean="0"/>
              <a:t>dino</a:t>
            </a:r>
            <a:r>
              <a:rPr lang="en-US" dirty="0" smtClean="0"/>
              <a:t>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5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19 Review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u="sng" dirty="0" err="1" smtClean="0"/>
              <a:t>Quī</a:t>
            </a:r>
            <a:r>
              <a:rPr lang="en-US" sz="2800" dirty="0" smtClean="0"/>
              <a:t> </a:t>
            </a:r>
            <a:r>
              <a:rPr lang="en-US" sz="2800" dirty="0" err="1" smtClean="0"/>
              <a:t>sunt</a:t>
            </a:r>
            <a:r>
              <a:rPr lang="en-US" sz="2800" dirty="0" smtClean="0"/>
              <a:t> </a:t>
            </a:r>
            <a:r>
              <a:rPr lang="en-US" sz="2800" dirty="0" err="1" smtClean="0"/>
              <a:t>bonī</a:t>
            </a:r>
            <a:r>
              <a:rPr lang="en-US" sz="2800" dirty="0" smtClean="0"/>
              <a:t> </a:t>
            </a:r>
            <a:r>
              <a:rPr lang="en-US" sz="2800" dirty="0" err="1" smtClean="0"/>
              <a:t>cīvēs</a:t>
            </a:r>
            <a:r>
              <a:rPr lang="en-US" sz="2800" dirty="0" smtClean="0"/>
              <a:t> nisi </a:t>
            </a:r>
            <a:r>
              <a:rPr lang="en-US" sz="2800" dirty="0" err="1" smtClean="0"/>
              <a:t>eī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quī</a:t>
            </a:r>
            <a:r>
              <a:rPr lang="en-US" sz="2800" dirty="0" smtClean="0"/>
              <a:t> </a:t>
            </a:r>
            <a:r>
              <a:rPr lang="en-US" sz="2800" dirty="0" err="1" smtClean="0"/>
              <a:t>lībertatem</a:t>
            </a:r>
            <a:r>
              <a:rPr lang="en-US" sz="2800" dirty="0" smtClean="0"/>
              <a:t> </a:t>
            </a:r>
            <a:r>
              <a:rPr lang="en-US" sz="2800" dirty="0" err="1" smtClean="0"/>
              <a:t>amant</a:t>
            </a:r>
            <a:r>
              <a:rPr lang="en-US" sz="28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Cuius</a:t>
            </a:r>
            <a:r>
              <a:rPr lang="en-US" sz="2800" dirty="0" smtClean="0"/>
              <a:t> </a:t>
            </a:r>
            <a:r>
              <a:rPr lang="en-US" sz="2800" dirty="0" err="1" smtClean="0"/>
              <a:t>lībertās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ab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istō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pīratā</a:t>
            </a:r>
            <a:r>
              <a:rPr lang="en-US" sz="2800" dirty="0" smtClean="0"/>
              <a:t> </a:t>
            </a:r>
            <a:r>
              <a:rPr lang="en-US" sz="2800" dirty="0" err="1" smtClean="0"/>
              <a:t>nōn</a:t>
            </a:r>
            <a:r>
              <a:rPr lang="en-US" sz="2800" dirty="0" smtClean="0"/>
              <a:t> </a:t>
            </a:r>
            <a:r>
              <a:rPr lang="en-US" sz="2800" dirty="0" err="1" smtClean="0"/>
              <a:t>dēlēta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Cūr</a:t>
            </a:r>
            <a:r>
              <a:rPr lang="en-US" sz="2800" dirty="0" smtClean="0"/>
              <a:t> </a:t>
            </a:r>
            <a:r>
              <a:rPr lang="en-US" sz="2800" dirty="0" err="1" smtClean="0"/>
              <a:t>istī</a:t>
            </a:r>
            <a:r>
              <a:rPr lang="en-US" sz="2800" dirty="0" smtClean="0"/>
              <a:t> </a:t>
            </a:r>
            <a:r>
              <a:rPr lang="en-US" sz="2800" dirty="0" err="1" smtClean="0"/>
              <a:t>vēritātem</a:t>
            </a:r>
            <a:r>
              <a:rPr lang="en-US" sz="2800" dirty="0" smtClean="0"/>
              <a:t> </a:t>
            </a:r>
            <a:r>
              <a:rPr lang="en-US" sz="2800" dirty="0" err="1" smtClean="0"/>
              <a:t>timēbant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quā</a:t>
            </a:r>
            <a:r>
              <a:rPr lang="en-US" sz="2800" dirty="0" smtClean="0"/>
              <a:t> </a:t>
            </a:r>
            <a:r>
              <a:rPr lang="en-US" sz="2800" dirty="0" err="1" smtClean="0"/>
              <a:t>multī</a:t>
            </a:r>
            <a:r>
              <a:rPr lang="en-US" sz="2800" dirty="0" smtClean="0"/>
              <a:t> </a:t>
            </a:r>
            <a:r>
              <a:rPr lang="en-US" sz="2800" dirty="0" err="1" smtClean="0"/>
              <a:t>adiūtī</a:t>
            </a:r>
            <a:r>
              <a:rPr lang="en-US" sz="2800" dirty="0" smtClean="0"/>
              <a:t> </a:t>
            </a:r>
            <a:r>
              <a:rPr lang="en-US" sz="2800" dirty="0" err="1" smtClean="0"/>
              <a:t>erant</a:t>
            </a:r>
            <a:r>
              <a:rPr lang="en-US" sz="28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u="sng" dirty="0" err="1" smtClean="0"/>
              <a:t>Ā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quō</a:t>
            </a:r>
            <a:r>
              <a:rPr lang="en-US" sz="2800" dirty="0" smtClean="0"/>
              <a:t> liber </a:t>
            </a:r>
            <a:r>
              <a:rPr lang="en-US" sz="2800" dirty="0" err="1" smtClean="0"/>
              <a:t>parātus</a:t>
            </a:r>
            <a:r>
              <a:rPr lang="en-US" sz="2800" dirty="0" smtClean="0"/>
              <a:t> </a:t>
            </a:r>
            <a:r>
              <a:rPr lang="en-US" sz="2800" dirty="0" err="1" smtClean="0"/>
              <a:t>erit</a:t>
            </a:r>
            <a:r>
              <a:rPr lang="en-US" sz="28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Quod </a:t>
            </a:r>
            <a:r>
              <a:rPr lang="en-US" sz="2800" dirty="0" err="1" smtClean="0"/>
              <a:t>perīculum</a:t>
            </a:r>
            <a:r>
              <a:rPr lang="en-US" sz="2800" dirty="0" smtClean="0"/>
              <a:t> </a:t>
            </a:r>
            <a:r>
              <a:rPr lang="en-US" sz="2800" u="sng" dirty="0" smtClean="0"/>
              <a:t>ex </a:t>
            </a:r>
            <a:r>
              <a:rPr lang="en-US" sz="2800" u="sng" dirty="0" err="1" smtClean="0"/>
              <a:t>urbe</a:t>
            </a:r>
            <a:r>
              <a:rPr lang="en-US" sz="2800" dirty="0" smtClean="0"/>
              <a:t> </a:t>
            </a:r>
            <a:r>
              <a:rPr lang="en-US" sz="2800" dirty="0" err="1" smtClean="0"/>
              <a:t>sublatum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772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20 Review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38256"/>
            <a:ext cx="9144000" cy="48197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u="sng" dirty="0" err="1" smtClean="0">
                <a:latin typeface="Book Antiqua"/>
                <a:cs typeface="Book Antiqua"/>
              </a:rPr>
              <a:t>Magnō</a:t>
            </a:r>
            <a:r>
              <a:rPr lang="en-US" sz="2800" u="sng" dirty="0" smtClean="0">
                <a:latin typeface="Book Antiqua"/>
                <a:cs typeface="Book Antiqua"/>
              </a:rPr>
              <a:t> </a:t>
            </a:r>
            <a:r>
              <a:rPr lang="en-US" sz="2800" u="sng" dirty="0" err="1" smtClean="0">
                <a:latin typeface="Book Antiqua"/>
                <a:cs typeface="Book Antiqua"/>
              </a:rPr>
              <a:t>metū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mē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līberābis</a:t>
            </a:r>
            <a:r>
              <a:rPr lang="en-US" sz="2800" dirty="0" smtClean="0">
                <a:latin typeface="Book Antiqua"/>
                <a:cs typeface="Book Antiqua"/>
              </a:rPr>
              <a:t>, </a:t>
            </a:r>
            <a:r>
              <a:rPr lang="en-US" sz="2800" dirty="0" err="1" smtClean="0">
                <a:latin typeface="Book Antiqua"/>
                <a:cs typeface="Book Antiqua"/>
              </a:rPr>
              <a:t>sī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omnēs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istōs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coniūrātōs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tēcum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ēdūcēs</a:t>
            </a:r>
            <a:r>
              <a:rPr lang="en-US" sz="2800" dirty="0" smtClean="0">
                <a:latin typeface="Book Antiqua"/>
                <a:cs typeface="Book Antiqua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Book Antiqua"/>
                <a:cs typeface="Book Antiqua"/>
              </a:rPr>
              <a:t>Istī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coniūrātī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ab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u="sng" dirty="0" err="1" smtClean="0">
                <a:latin typeface="Book Antiqua"/>
                <a:cs typeface="Book Antiqua"/>
              </a:rPr>
              <a:t>urbe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prohibērī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nōn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possunt</a:t>
            </a:r>
            <a:r>
              <a:rPr lang="en-US" sz="2800" dirty="0" smtClean="0">
                <a:latin typeface="Book Antiqua"/>
                <a:cs typeface="Book Antiqua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Book Antiqua"/>
                <a:cs typeface="Book Antiqua"/>
              </a:rPr>
              <a:t>Pater </a:t>
            </a:r>
            <a:r>
              <a:rPr lang="en-US" sz="2800" dirty="0" err="1" smtClean="0">
                <a:latin typeface="Book Antiqua"/>
                <a:cs typeface="Book Antiqua"/>
              </a:rPr>
              <a:t>pecūniam</a:t>
            </a:r>
            <a:r>
              <a:rPr lang="en-US" sz="2800" dirty="0" smtClean="0">
                <a:latin typeface="Book Antiqua"/>
                <a:cs typeface="Book Antiqua"/>
              </a:rPr>
              <a:t> ex </a:t>
            </a:r>
            <a:r>
              <a:rPr lang="en-US" sz="2800" u="sng" dirty="0" err="1" smtClean="0">
                <a:latin typeface="Book Antiqua"/>
                <a:cs typeface="Book Antiqua"/>
              </a:rPr>
              <a:t>Graeciā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movēre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coepit</a:t>
            </a:r>
            <a:r>
              <a:rPr lang="en-US" sz="2800" dirty="0" smtClean="0">
                <a:latin typeface="Book Antiqua"/>
                <a:cs typeface="Book Antiqua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err="1" smtClean="0">
                <a:latin typeface="Book Antiqua"/>
                <a:cs typeface="Book Antiqua"/>
              </a:rPr>
              <a:t>Quī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mortālis</a:t>
            </a:r>
            <a:r>
              <a:rPr lang="en-US" sz="2800" dirty="0" smtClean="0">
                <a:latin typeface="Book Antiqua"/>
                <a:cs typeface="Book Antiqua"/>
              </a:rPr>
              <a:t> sine </a:t>
            </a:r>
            <a:r>
              <a:rPr lang="en-US" sz="2800" dirty="0" err="1" smtClean="0">
                <a:latin typeface="Book Antiqua"/>
                <a:cs typeface="Book Antiqua"/>
              </a:rPr>
              <a:t>amīcitiā</a:t>
            </a:r>
            <a:r>
              <a:rPr lang="en-US" sz="2800" dirty="0" smtClean="0">
                <a:latin typeface="Book Antiqua"/>
                <a:cs typeface="Book Antiqua"/>
              </a:rPr>
              <a:t> et </a:t>
            </a:r>
            <a:r>
              <a:rPr lang="en-US" sz="2800" dirty="0" err="1" smtClean="0">
                <a:latin typeface="Book Antiqua"/>
                <a:cs typeface="Book Antiqua"/>
              </a:rPr>
              <a:t>probitāte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potest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esse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beatus</a:t>
            </a:r>
            <a:r>
              <a:rPr lang="en-US" sz="2800" dirty="0" smtClean="0">
                <a:latin typeface="Book Antiqua"/>
                <a:cs typeface="Book Antiqua"/>
              </a:rPr>
              <a:t>?</a:t>
            </a:r>
            <a:endParaRPr lang="en-US" sz="2800" dirty="0">
              <a:latin typeface="Book Antiqua"/>
              <a:cs typeface="Book Antiqu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err="1" smtClean="0">
                <a:latin typeface="Book Antiqua"/>
                <a:cs typeface="Book Antiqua"/>
              </a:rPr>
              <a:t>Pecuniā</a:t>
            </a:r>
            <a:r>
              <a:rPr lang="en-US" sz="2800" dirty="0" smtClean="0">
                <a:latin typeface="Book Antiqua"/>
                <a:cs typeface="Book Antiqua"/>
              </a:rPr>
              <a:t> caret.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err="1" smtClean="0">
                <a:latin typeface="Book Antiqua"/>
                <a:cs typeface="Book Antiqua"/>
              </a:rPr>
              <a:t>Ā</a:t>
            </a:r>
            <a:r>
              <a:rPr lang="en-US" sz="2800" u="sng" dirty="0" smtClean="0">
                <a:latin typeface="Book Antiqua"/>
                <a:cs typeface="Book Antiqua"/>
              </a:rPr>
              <a:t> </a:t>
            </a:r>
            <a:r>
              <a:rPr lang="en-US" sz="2800" u="sng" dirty="0" err="1" smtClean="0">
                <a:latin typeface="Book Antiqua"/>
                <a:cs typeface="Book Antiqua"/>
              </a:rPr>
              <a:t>Romā</a:t>
            </a:r>
            <a:r>
              <a:rPr lang="en-US" sz="2800" dirty="0" smtClean="0">
                <a:latin typeface="Book Antiqua"/>
                <a:cs typeface="Book Antiqua"/>
              </a:rPr>
              <a:t> </a:t>
            </a:r>
            <a:r>
              <a:rPr lang="en-US" sz="2800" dirty="0" err="1" smtClean="0">
                <a:latin typeface="Book Antiqua"/>
                <a:cs typeface="Book Antiqua"/>
              </a:rPr>
              <a:t>motus</a:t>
            </a:r>
            <a:r>
              <a:rPr lang="en-US" sz="2800" dirty="0" smtClean="0">
                <a:latin typeface="Book Antiqua"/>
                <a:cs typeface="Book Antiqua"/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423550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21 Review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u="sng" dirty="0" err="1"/>
              <a:t>Quis</a:t>
            </a:r>
            <a:r>
              <a:rPr lang="en-US" dirty="0"/>
              <a:t> </a:t>
            </a:r>
            <a:r>
              <a:rPr lang="en-US" dirty="0" err="1"/>
              <a:t>mittitur</a:t>
            </a:r>
            <a:r>
              <a:rPr lang="en-US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/>
              <a:t>Quid</a:t>
            </a:r>
            <a:r>
              <a:rPr lang="en-US" dirty="0"/>
              <a:t> </a:t>
            </a:r>
            <a:r>
              <a:rPr lang="en-US" dirty="0" err="1"/>
              <a:t>dicēbatur</a:t>
            </a:r>
            <a:r>
              <a:rPr lang="en-US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Haec</a:t>
            </a:r>
            <a:r>
              <a:rPr lang="en-US" dirty="0"/>
              <a:t> </a:t>
            </a:r>
            <a:r>
              <a:rPr lang="en-US" dirty="0" err="1"/>
              <a:t>navis</a:t>
            </a:r>
            <a:r>
              <a:rPr lang="en-US" dirty="0"/>
              <a:t> </a:t>
            </a:r>
            <a:r>
              <a:rPr lang="en-US" dirty="0" err="1"/>
              <a:t>marī</a:t>
            </a:r>
            <a:r>
              <a:rPr lang="en-US" dirty="0"/>
              <a:t> </a:t>
            </a:r>
            <a:r>
              <a:rPr lang="en-US" dirty="0" err="1"/>
              <a:t>tangētur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Vulgus</a:t>
            </a:r>
            <a:r>
              <a:rPr lang="en-US" dirty="0"/>
              <a:t> </a:t>
            </a:r>
            <a:r>
              <a:rPr lang="en-US" dirty="0" err="1"/>
              <a:t>vult</a:t>
            </a:r>
            <a:r>
              <a:rPr lang="en-US" dirty="0"/>
              <a:t> </a:t>
            </a:r>
            <a:r>
              <a:rPr lang="en-US" dirty="0" err="1"/>
              <a:t>dēcipī</a:t>
            </a:r>
            <a:r>
              <a:rPr lang="en-US" dirty="0"/>
              <a:t>? </a:t>
            </a:r>
            <a:r>
              <a:rPr lang="en-US" sz="1400" dirty="0"/>
              <a:t>(*Phaedrus) </a:t>
            </a:r>
            <a:r>
              <a:rPr lang="en-US" dirty="0" err="1"/>
              <a:t>volo</a:t>
            </a:r>
            <a:r>
              <a:rPr lang="en-US" dirty="0"/>
              <a:t> = to wish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Ubi</a:t>
            </a:r>
            <a:r>
              <a:rPr lang="en-US" dirty="0"/>
              <a:t> </a:t>
            </a:r>
            <a:r>
              <a:rPr lang="en-US" dirty="0" err="1"/>
              <a:t>scientia</a:t>
            </a:r>
            <a:r>
              <a:rPr lang="en-US" dirty="0"/>
              <a:t> ac </a:t>
            </a:r>
            <a:r>
              <a:rPr lang="en-US" dirty="0" err="1"/>
              <a:t>sapientia</a:t>
            </a:r>
            <a:r>
              <a:rPr lang="en-US" dirty="0"/>
              <a:t> </a:t>
            </a:r>
            <a:r>
              <a:rPr lang="en-US" dirty="0" err="1"/>
              <a:t>inveniuntur</a:t>
            </a:r>
            <a:r>
              <a:rPr lang="en-US" dirty="0"/>
              <a:t>? </a:t>
            </a:r>
            <a:r>
              <a:rPr lang="en-US" sz="1600" dirty="0"/>
              <a:t>(Job)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Vicinī</a:t>
            </a:r>
            <a:r>
              <a:rPr lang="en-US" dirty="0"/>
              <a:t> </a:t>
            </a:r>
            <a:r>
              <a:rPr lang="en-US" dirty="0" err="1"/>
              <a:t>nostrī</a:t>
            </a:r>
            <a:r>
              <a:rPr lang="en-US" dirty="0"/>
              <a:t> ex </a:t>
            </a:r>
            <a:r>
              <a:rPr lang="en-US" u="sng" dirty="0" err="1"/>
              <a:t>casīs</a:t>
            </a:r>
            <a:r>
              <a:rPr lang="en-US" dirty="0"/>
              <a:t> </a:t>
            </a:r>
            <a:r>
              <a:rPr lang="en-US" dirty="0" err="1"/>
              <a:t>rapiuntur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Vēritās</a:t>
            </a:r>
            <a:r>
              <a:rPr lang="en-US" dirty="0"/>
              <a:t> </a:t>
            </a:r>
            <a:r>
              <a:rPr lang="en-US" dirty="0" err="1"/>
              <a:t>numquam</a:t>
            </a:r>
            <a:r>
              <a:rPr lang="en-US" dirty="0"/>
              <a:t> </a:t>
            </a:r>
            <a:r>
              <a:rPr lang="en-US" dirty="0" err="1"/>
              <a:t>exstinguitur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3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22 Review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Terra </a:t>
            </a:r>
            <a:r>
              <a:rPr lang="en-US" dirty="0" err="1">
                <a:latin typeface="Arial"/>
                <a:cs typeface="Arial"/>
              </a:rPr>
              <a:t>hominēs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u="sng" dirty="0" err="1">
                <a:latin typeface="Arial"/>
                <a:cs typeface="Arial"/>
              </a:rPr>
              <a:t>frūctibus</a:t>
            </a:r>
            <a:r>
              <a:rPr lang="en-US" dirty="0">
                <a:latin typeface="Arial"/>
                <a:cs typeface="Arial"/>
              </a:rPr>
              <a:t> alit.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Cum </a:t>
            </a:r>
            <a:r>
              <a:rPr lang="en-US" u="sng" dirty="0" err="1" smtClean="0"/>
              <a:t>nautīs</a:t>
            </a:r>
            <a:r>
              <a:rPr lang="en-US" dirty="0" smtClean="0"/>
              <a:t> </a:t>
            </a:r>
            <a:r>
              <a:rPr lang="en-US" dirty="0" err="1" smtClean="0"/>
              <a:t>navigabō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Ferrum</a:t>
            </a:r>
            <a:r>
              <a:rPr lang="en-US" dirty="0" smtClean="0"/>
              <a:t> </a:t>
            </a:r>
            <a:r>
              <a:rPr lang="en-US" u="sng" dirty="0" smtClean="0"/>
              <a:t>in </a:t>
            </a:r>
            <a:r>
              <a:rPr lang="en-US" u="sng" dirty="0" err="1" smtClean="0"/>
              <a:t>igne</a:t>
            </a:r>
            <a:r>
              <a:rPr lang="en-US" dirty="0" smtClean="0"/>
              <a:t> est.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Rēs</a:t>
            </a:r>
            <a:r>
              <a:rPr lang="en-US" dirty="0" smtClean="0"/>
              <a:t> </a:t>
            </a:r>
            <a:r>
              <a:rPr lang="en-US" u="sng" dirty="0" err="1" smtClean="0"/>
              <a:t>eō</a:t>
            </a:r>
            <a:r>
              <a:rPr lang="en-US" u="sng" dirty="0" smtClean="0"/>
              <a:t> </a:t>
            </a:r>
            <a:r>
              <a:rPr lang="en-US" u="sng" dirty="0" err="1" smtClean="0"/>
              <a:t>diē</a:t>
            </a:r>
            <a:r>
              <a:rPr lang="en-US" dirty="0" smtClean="0"/>
              <a:t> </a:t>
            </a:r>
            <a:r>
              <a:rPr lang="en-US" dirty="0" err="1" smtClean="0"/>
              <a:t>facta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Quattuor</a:t>
            </a:r>
            <a:r>
              <a:rPr lang="en-US" dirty="0" smtClean="0"/>
              <a:t> </a:t>
            </a:r>
            <a:r>
              <a:rPr lang="en-US" u="sng" dirty="0" smtClean="0"/>
              <a:t>ex </a:t>
            </a:r>
            <a:r>
              <a:rPr lang="en-US" u="sng" dirty="0" err="1" smtClean="0"/>
              <a:t>versibus</a:t>
            </a:r>
            <a:r>
              <a:rPr lang="en-US" dirty="0" smtClean="0"/>
              <a:t> </a:t>
            </a:r>
            <a:r>
              <a:rPr lang="en-US" u="sng" dirty="0" err="1" smtClean="0"/>
              <a:t>ā</a:t>
            </a:r>
            <a:r>
              <a:rPr lang="en-US" u="sng" dirty="0" smtClean="0"/>
              <a:t> </a:t>
            </a:r>
            <a:r>
              <a:rPr lang="en-US" u="sng" dirty="0" err="1" smtClean="0"/>
              <a:t>poetīs</a:t>
            </a:r>
            <a:r>
              <a:rPr lang="en-US" dirty="0" smtClean="0"/>
              <a:t> </a:t>
            </a:r>
            <a:r>
              <a:rPr lang="en-US" dirty="0" err="1" smtClean="0"/>
              <a:t>scriptī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unt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42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120</TotalTime>
  <Words>196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Habitat</vt:lpstr>
      <vt:lpstr>Review: Chapters 19-22</vt:lpstr>
      <vt:lpstr>Ch. 19 Review Practice</vt:lpstr>
      <vt:lpstr>Ch. 20 Review Practice</vt:lpstr>
      <vt:lpstr>Ch. 21 Review Practice</vt:lpstr>
      <vt:lpstr>Ch. 22 Review 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Chapters 19-22</dc:title>
  <dc:creator>s</dc:creator>
  <cp:lastModifiedBy>s</cp:lastModifiedBy>
  <cp:revision>8</cp:revision>
  <dcterms:created xsi:type="dcterms:W3CDTF">2015-12-13T20:44:05Z</dcterms:created>
  <dcterms:modified xsi:type="dcterms:W3CDTF">2015-12-13T22:57:06Z</dcterms:modified>
</cp:coreProperties>
</file>